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77" r:id="rId3"/>
    <p:sldId id="258" r:id="rId4"/>
    <p:sldId id="260" r:id="rId5"/>
    <p:sldId id="259" r:id="rId6"/>
    <p:sldId id="267" r:id="rId7"/>
    <p:sldId id="270" r:id="rId8"/>
    <p:sldId id="262" r:id="rId9"/>
    <p:sldId id="269" r:id="rId10"/>
    <p:sldId id="261" r:id="rId11"/>
    <p:sldId id="266" r:id="rId12"/>
    <p:sldId id="264" r:id="rId13"/>
    <p:sldId id="278" r:id="rId14"/>
    <p:sldId id="272" r:id="rId15"/>
    <p:sldId id="271" r:id="rId16"/>
    <p:sldId id="295" r:id="rId17"/>
    <p:sldId id="274" r:id="rId18"/>
    <p:sldId id="275" r:id="rId19"/>
    <p:sldId id="294" r:id="rId20"/>
    <p:sldId id="279" r:id="rId21"/>
    <p:sldId id="281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6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07" autoAdjust="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56725-E17D-475D-AEF6-14F4E27CFFFE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AD52E-26FC-4547-8562-33896026BD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865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AD52E-26FC-4547-8562-33896026BD8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182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6319E-9BF9-42E9-A834-E5DE52732719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21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g"/><Relationship Id="rId5" Type="http://schemas.openxmlformats.org/officeDocument/2006/relationships/image" Target="../media/image98.jpg"/><Relationship Id="rId4" Type="http://schemas.openxmlformats.org/officeDocument/2006/relationships/image" Target="../media/image97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6" descr="IMG_0005"/>
          <p:cNvPicPr>
            <a:picLocks noChangeAspect="1" noChangeArrowheads="1"/>
          </p:cNvPicPr>
          <p:nvPr/>
        </p:nvPicPr>
        <p:blipFill>
          <a:blip r:embed="rId2" cstate="print"/>
          <a:srcRect l="3751" t="6546" b="5090"/>
          <a:stretch>
            <a:fillRect/>
          </a:stretch>
        </p:blipFill>
        <p:spPr bwMode="auto">
          <a:xfrm rot="20893623">
            <a:off x="7078762" y="2926568"/>
            <a:ext cx="1544634" cy="1622816"/>
          </a:xfrm>
          <a:prstGeom prst="rect">
            <a:avLst/>
          </a:prstGeom>
          <a:noFill/>
          <a:ln w="38100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051720" y="2493715"/>
            <a:ext cx="514638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/>
              <a:t>О деятельности объединения «Ровесник» МБУ ДО ЦРТДЮ г. </a:t>
            </a:r>
            <a:r>
              <a:rPr lang="ru-RU" sz="3200" b="1" dirty="0" err="1" smtClean="0"/>
              <a:t>Вилючиснк</a:t>
            </a:r>
            <a:endParaRPr lang="ru-RU" sz="3200" dirty="0"/>
          </a:p>
        </p:txBody>
      </p:sp>
      <p:pic>
        <p:nvPicPr>
          <p:cNvPr id="5" name="Picture 27" descr="IMG_0004"/>
          <p:cNvPicPr>
            <a:picLocks noChangeAspect="1" noChangeArrowheads="1"/>
          </p:cNvPicPr>
          <p:nvPr/>
        </p:nvPicPr>
        <p:blipFill>
          <a:blip r:embed="rId3" cstate="print"/>
          <a:srcRect l="9474" t="5661" b="3773"/>
          <a:stretch>
            <a:fillRect/>
          </a:stretch>
        </p:blipFill>
        <p:spPr bwMode="auto">
          <a:xfrm rot="21330038">
            <a:off x="701228" y="3853619"/>
            <a:ext cx="1298322" cy="1653729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6" name="Picture 28" descr="IMG_0006"/>
          <p:cNvPicPr>
            <a:picLocks noChangeAspect="1" noChangeArrowheads="1"/>
          </p:cNvPicPr>
          <p:nvPr/>
        </p:nvPicPr>
        <p:blipFill>
          <a:blip r:embed="rId4" cstate="print"/>
          <a:srcRect l="6087" t="5057" r="2605" b="3932"/>
          <a:stretch>
            <a:fillRect/>
          </a:stretch>
        </p:blipFill>
        <p:spPr bwMode="auto">
          <a:xfrm rot="20671429">
            <a:off x="1691680" y="260648"/>
            <a:ext cx="1361243" cy="1677769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Picture 30" descr="IMG_0008"/>
          <p:cNvPicPr>
            <a:picLocks noChangeAspect="1" noChangeArrowheads="1"/>
          </p:cNvPicPr>
          <p:nvPr/>
        </p:nvPicPr>
        <p:blipFill>
          <a:blip r:embed="rId5" cstate="print"/>
          <a:srcRect l="10170" t="2895" r="3391" b="4501"/>
          <a:stretch>
            <a:fillRect/>
          </a:stretch>
        </p:blipFill>
        <p:spPr bwMode="auto">
          <a:xfrm>
            <a:off x="477121" y="1446925"/>
            <a:ext cx="928515" cy="1746303"/>
          </a:xfrm>
          <a:prstGeom prst="rect">
            <a:avLst/>
          </a:prstGeom>
          <a:noFill/>
          <a:ln w="38100" algn="ctr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8" name="Picture 31" descr="IMG_0009"/>
          <p:cNvPicPr>
            <a:picLocks noChangeAspect="1" noChangeArrowheads="1"/>
          </p:cNvPicPr>
          <p:nvPr/>
        </p:nvPicPr>
        <p:blipFill>
          <a:blip r:embed="rId6" cstate="print"/>
          <a:srcRect l="10059" t="10715" r="14502" b="7144"/>
          <a:stretch>
            <a:fillRect/>
          </a:stretch>
        </p:blipFill>
        <p:spPr bwMode="auto">
          <a:xfrm>
            <a:off x="2736081" y="4929198"/>
            <a:ext cx="1103313" cy="15621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9" name="Picture 21" descr="IMG_0011"/>
          <p:cNvPicPr>
            <a:picLocks noChangeAspect="1" noChangeArrowheads="1"/>
          </p:cNvPicPr>
          <p:nvPr/>
        </p:nvPicPr>
        <p:blipFill>
          <a:blip r:embed="rId7" cstate="print"/>
          <a:srcRect l="9677" t="6793" b="4906"/>
          <a:stretch>
            <a:fillRect/>
          </a:stretch>
        </p:blipFill>
        <p:spPr bwMode="auto">
          <a:xfrm rot="830959">
            <a:off x="5153543" y="244703"/>
            <a:ext cx="1205627" cy="1679829"/>
          </a:xfrm>
          <a:prstGeom prst="rect">
            <a:avLst/>
          </a:prstGeom>
          <a:noFill/>
          <a:ln w="38100">
            <a:solidFill>
              <a:srgbClr val="9900CC"/>
            </a:solidFill>
            <a:miter lim="800000"/>
            <a:headEnd/>
            <a:tailEnd/>
          </a:ln>
        </p:spPr>
      </p:pic>
      <p:pic>
        <p:nvPicPr>
          <p:cNvPr id="10" name="Picture 23" descr="IMG_0002"/>
          <p:cNvPicPr>
            <a:picLocks noChangeAspect="1" noChangeArrowheads="1"/>
          </p:cNvPicPr>
          <p:nvPr/>
        </p:nvPicPr>
        <p:blipFill>
          <a:blip r:embed="rId8" cstate="print"/>
          <a:srcRect l="15652" t="10074" r="13913" b="5971"/>
          <a:stretch>
            <a:fillRect/>
          </a:stretch>
        </p:blipFill>
        <p:spPr bwMode="auto">
          <a:xfrm rot="1031702">
            <a:off x="7135555" y="701672"/>
            <a:ext cx="1117142" cy="1563236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12" name="Picture 24" descr="IMG_0003"/>
          <p:cNvPicPr>
            <a:picLocks noChangeAspect="1" noChangeArrowheads="1"/>
          </p:cNvPicPr>
          <p:nvPr/>
        </p:nvPicPr>
        <p:blipFill>
          <a:blip r:embed="rId9" cstate="print"/>
          <a:srcRect l="9279" t="9407" r="7216" b="5923"/>
          <a:stretch>
            <a:fillRect/>
          </a:stretch>
        </p:blipFill>
        <p:spPr bwMode="auto">
          <a:xfrm>
            <a:off x="5971192" y="4929198"/>
            <a:ext cx="1143008" cy="1715502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zarinaev\Мои документы\Учебные года\13-14\Фото 13-14\Детский дом №4 апрель 2014\р 116.jpg"/>
          <p:cNvPicPr>
            <a:picLocks noChangeAspect="1" noChangeArrowheads="1"/>
          </p:cNvPicPr>
          <p:nvPr/>
        </p:nvPicPr>
        <p:blipFill>
          <a:blip r:embed="rId2" cstate="print"/>
          <a:srcRect l="10535" t="34616" r="6686"/>
          <a:stretch>
            <a:fillRect/>
          </a:stretch>
        </p:blipFill>
        <p:spPr bwMode="auto">
          <a:xfrm>
            <a:off x="5000628" y="714356"/>
            <a:ext cx="3929090" cy="2327581"/>
          </a:xfrm>
          <a:prstGeom prst="rect">
            <a:avLst/>
          </a:prstGeom>
          <a:noFill/>
        </p:spPr>
      </p:pic>
      <p:pic>
        <p:nvPicPr>
          <p:cNvPr id="2050" name="Picture 2" descr="C:\Documents and Settings\zarinaev\Мои документы\Учебные года\13-14\Фото 13-14\Детский дом №4 апрель 2014\р 101.jpg"/>
          <p:cNvPicPr>
            <a:picLocks noChangeAspect="1" noChangeArrowheads="1"/>
          </p:cNvPicPr>
          <p:nvPr/>
        </p:nvPicPr>
        <p:blipFill>
          <a:blip r:embed="rId3" cstate="print"/>
          <a:srcRect l="13082" t="5233" r="9736" b="2323"/>
          <a:stretch>
            <a:fillRect/>
          </a:stretch>
        </p:blipFill>
        <p:spPr bwMode="auto">
          <a:xfrm>
            <a:off x="0" y="0"/>
            <a:ext cx="3000396" cy="269527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71736" y="214290"/>
            <a:ext cx="4021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Дети - детям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Picture 2" descr="C:\Documents and Settings\zarinaev\Мои документы\Учебные года\13-14\Фото 13-14\Детский дом №4 апрель 2014\р 109.jpg"/>
          <p:cNvPicPr>
            <a:picLocks noChangeAspect="1" noChangeArrowheads="1"/>
          </p:cNvPicPr>
          <p:nvPr/>
        </p:nvPicPr>
        <p:blipFill>
          <a:blip r:embed="rId4" cstate="print"/>
          <a:srcRect l="6870" t="10878" r="12403"/>
          <a:stretch>
            <a:fillRect/>
          </a:stretch>
        </p:blipFill>
        <p:spPr bwMode="auto">
          <a:xfrm>
            <a:off x="1571604" y="1857364"/>
            <a:ext cx="3357586" cy="2780076"/>
          </a:xfrm>
          <a:prstGeom prst="rect">
            <a:avLst/>
          </a:prstGeom>
          <a:noFill/>
        </p:spPr>
      </p:pic>
      <p:pic>
        <p:nvPicPr>
          <p:cNvPr id="2052" name="Picture 4" descr="C:\Documents and Settings\zarinaev\Мои документы\Учебные года\13-14\Фото 13-14\Детский дом №4 апрель 2014\р 120.jpg"/>
          <p:cNvPicPr>
            <a:picLocks noChangeAspect="1" noChangeArrowheads="1"/>
          </p:cNvPicPr>
          <p:nvPr/>
        </p:nvPicPr>
        <p:blipFill>
          <a:blip r:embed="rId5" cstate="print"/>
          <a:srcRect l="12950" t="17267"/>
          <a:stretch>
            <a:fillRect/>
          </a:stretch>
        </p:blipFill>
        <p:spPr bwMode="auto">
          <a:xfrm>
            <a:off x="357158" y="4143380"/>
            <a:ext cx="3627321" cy="2585585"/>
          </a:xfrm>
          <a:prstGeom prst="rect">
            <a:avLst/>
          </a:prstGeom>
          <a:noFill/>
        </p:spPr>
      </p:pic>
      <p:pic>
        <p:nvPicPr>
          <p:cNvPr id="2053" name="Picture 5" descr="C:\Documents and Settings\zarinaev\Мои документы\Учебные года\13-14\Фото 13-14\Детский дом №4 апрель 2014\р 123.jpg"/>
          <p:cNvPicPr>
            <a:picLocks noChangeAspect="1" noChangeArrowheads="1"/>
          </p:cNvPicPr>
          <p:nvPr/>
        </p:nvPicPr>
        <p:blipFill>
          <a:blip r:embed="rId6" cstate="print"/>
          <a:srcRect t="11715" r="8316" b="10863"/>
          <a:stretch>
            <a:fillRect/>
          </a:stretch>
        </p:blipFill>
        <p:spPr bwMode="auto">
          <a:xfrm>
            <a:off x="4429124" y="3786190"/>
            <a:ext cx="4530674" cy="2869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ото портрет счастливой семьи\P1080717.JPG"/>
          <p:cNvPicPr>
            <a:picLocks noChangeAspect="1" noChangeArrowheads="1"/>
          </p:cNvPicPr>
          <p:nvPr/>
        </p:nvPicPr>
        <p:blipFill>
          <a:blip r:embed="rId2" cstate="print"/>
          <a:srcRect l="13573" t="6581"/>
          <a:stretch>
            <a:fillRect/>
          </a:stretch>
        </p:blipFill>
        <p:spPr bwMode="auto">
          <a:xfrm>
            <a:off x="6357950" y="500042"/>
            <a:ext cx="2574852" cy="2087373"/>
          </a:xfrm>
          <a:prstGeom prst="rect">
            <a:avLst/>
          </a:prstGeom>
          <a:noFill/>
        </p:spPr>
      </p:pic>
      <p:pic>
        <p:nvPicPr>
          <p:cNvPr id="1029" name="Picture 5" descr="G:\Фото портрет счастливой семьи\P1080772.JPG"/>
          <p:cNvPicPr>
            <a:picLocks noChangeAspect="1" noChangeArrowheads="1"/>
          </p:cNvPicPr>
          <p:nvPr/>
        </p:nvPicPr>
        <p:blipFill>
          <a:blip r:embed="rId3" cstate="print"/>
          <a:srcRect l="6057" t="21198" r="4608"/>
          <a:stretch>
            <a:fillRect/>
          </a:stretch>
        </p:blipFill>
        <p:spPr bwMode="auto">
          <a:xfrm>
            <a:off x="214282" y="428604"/>
            <a:ext cx="4214842" cy="278839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94819" y="0"/>
            <a:ext cx="63543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Волонтерские уроки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572008"/>
            <a:ext cx="3428992" cy="209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G:\Фото портрет счастливой семьи\P1080743.JPG"/>
          <p:cNvPicPr>
            <a:picLocks noChangeAspect="1" noChangeArrowheads="1"/>
          </p:cNvPicPr>
          <p:nvPr/>
        </p:nvPicPr>
        <p:blipFill>
          <a:blip r:embed="rId5" cstate="print"/>
          <a:srcRect l="19386" t="6893" r="6948" b="5225"/>
          <a:stretch>
            <a:fillRect/>
          </a:stretch>
        </p:blipFill>
        <p:spPr bwMode="auto">
          <a:xfrm>
            <a:off x="428596" y="4429132"/>
            <a:ext cx="2500330" cy="2237137"/>
          </a:xfrm>
          <a:prstGeom prst="rect">
            <a:avLst/>
          </a:prstGeom>
          <a:noFill/>
        </p:spPr>
      </p:pic>
      <p:pic>
        <p:nvPicPr>
          <p:cNvPr id="1032" name="Picture 8" descr="G:\Фото портрет счастливой семьи\P1080782.JPG"/>
          <p:cNvPicPr>
            <a:picLocks noChangeAspect="1" noChangeArrowheads="1"/>
          </p:cNvPicPr>
          <p:nvPr/>
        </p:nvPicPr>
        <p:blipFill>
          <a:blip r:embed="rId6" cstate="print"/>
          <a:srcRect t="27011" r="2760"/>
          <a:stretch>
            <a:fillRect/>
          </a:stretch>
        </p:blipFill>
        <p:spPr bwMode="auto">
          <a:xfrm>
            <a:off x="2571736" y="2428868"/>
            <a:ext cx="4214842" cy="2372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Ровесник\Мои документы\Мои рисунки\Изображение 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259379"/>
            <a:ext cx="3630737" cy="272305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214290"/>
            <a:ext cx="83582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Контрольная закупка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450" y="2132856"/>
            <a:ext cx="3291830" cy="43891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1" t="13251" r="16401" b="22700"/>
          <a:stretch/>
        </p:blipFill>
        <p:spPr>
          <a:xfrm>
            <a:off x="179512" y="2924944"/>
            <a:ext cx="2885042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857500"/>
            <a:ext cx="8229600" cy="1143000"/>
          </a:xfrm>
        </p:spPr>
        <p:txBody>
          <a:bodyPr/>
          <a:lstStyle/>
          <a:p>
            <a:r>
              <a:rPr lang="ru-RU" dirty="0" smtClean="0"/>
              <a:t>НАШИ ВЫПУСКНИКИ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522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8840"/>
            <a:ext cx="3112728" cy="46805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35243"/>
            <a:ext cx="4620005" cy="34650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94819" y="0"/>
            <a:ext cx="63543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Волонтер олимпиады и универсиады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088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92696"/>
            <a:ext cx="3672408" cy="3672408"/>
          </a:xfrm>
          <a:prstGeom prst="rect">
            <a:avLst/>
          </a:prstGeom>
        </p:spPr>
      </p:pic>
      <p:pic>
        <p:nvPicPr>
          <p:cNvPr id="1026" name="Picture 2" descr="https://sun9-11.userapi.com/c824602/v824602305/1255f0/V3AaBprbM_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070" y="260648"/>
            <a:ext cx="296910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p.userapi.com/c840430/v840430784/78ec6/toSUWxOxck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804" y="3212976"/>
            <a:ext cx="2386608" cy="347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94819" y="0"/>
            <a:ext cx="6354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Волонтер - медик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759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" t="7319" r="9139" b="15839"/>
          <a:stretch/>
        </p:blipFill>
        <p:spPr>
          <a:xfrm>
            <a:off x="4816481" y="692696"/>
            <a:ext cx="4176464" cy="24705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Эксперт - криминалист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5" r="13938"/>
          <a:stretch/>
        </p:blipFill>
        <p:spPr>
          <a:xfrm>
            <a:off x="4758816" y="3339388"/>
            <a:ext cx="3927984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r="8263" b="31100"/>
          <a:stretch/>
        </p:blipFill>
        <p:spPr>
          <a:xfrm>
            <a:off x="176454" y="1052736"/>
            <a:ext cx="4248472" cy="339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74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0912" t="6977" r="12016" b="15589"/>
          <a:stretch/>
        </p:blipFill>
        <p:spPr>
          <a:xfrm>
            <a:off x="5076057" y="1566934"/>
            <a:ext cx="3816424" cy="353148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30" b="8915"/>
          <a:stretch/>
        </p:blipFill>
        <p:spPr>
          <a:xfrm>
            <a:off x="154344" y="2852936"/>
            <a:ext cx="4288470" cy="3888432"/>
          </a:xfrm>
        </p:spPr>
      </p:pic>
      <p:sp>
        <p:nvSpPr>
          <p:cNvPr id="6" name="Прямоугольник 5"/>
          <p:cNvSpPr/>
          <p:nvPr/>
        </p:nvSpPr>
        <p:spPr>
          <a:xfrm>
            <a:off x="1394819" y="0"/>
            <a:ext cx="63543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Помощник  батюшки в храме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907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4" t="37966" r="26018" b="7940"/>
          <a:stretch/>
        </p:blipFill>
        <p:spPr>
          <a:xfrm>
            <a:off x="4355976" y="1556792"/>
            <a:ext cx="4114800" cy="4663438"/>
          </a:xfrm>
        </p:spPr>
      </p:pic>
      <p:pic>
        <p:nvPicPr>
          <p:cNvPr id="2050" name="Picture 2" descr="https://pp.userapi.com/c846123/v846123096/17cd68/0N3IHeHzdj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0" t="9055" r="25516"/>
          <a:stretch/>
        </p:blipFill>
        <p:spPr bwMode="auto">
          <a:xfrm>
            <a:off x="179512" y="692696"/>
            <a:ext cx="3672407" cy="592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87824" y="0"/>
            <a:ext cx="6354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Будущий педагог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462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88640"/>
            <a:ext cx="2293353" cy="40770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-40259"/>
            <a:ext cx="8229600" cy="1143000"/>
          </a:xfrm>
        </p:spPr>
        <p:txBody>
          <a:bodyPr/>
          <a:lstStyle/>
          <a:p>
            <a:r>
              <a:rPr lang="ru-RU" dirty="0" smtClean="0"/>
              <a:t>Наши защитники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3" y="1133364"/>
            <a:ext cx="2700300" cy="36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36112" t="21260" r="38078" b="14598"/>
          <a:stretch/>
        </p:blipFill>
        <p:spPr>
          <a:xfrm>
            <a:off x="2334496" y="3068960"/>
            <a:ext cx="2504381" cy="3501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34407" t="11966" r="34730" b="7892"/>
          <a:stretch/>
        </p:blipFill>
        <p:spPr>
          <a:xfrm>
            <a:off x="5008506" y="3099792"/>
            <a:ext cx="2396862" cy="35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84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/>
          <a:lstStyle/>
          <a:p>
            <a:r>
              <a:rPr lang="ru-RU" dirty="0" smtClean="0"/>
              <a:t>Наши традиционные акции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3585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492896"/>
            <a:ext cx="8229600" cy="1143000"/>
          </a:xfrm>
        </p:spPr>
        <p:txBody>
          <a:bodyPr/>
          <a:lstStyle/>
          <a:p>
            <a:r>
              <a:rPr lang="ru-RU" dirty="0" smtClean="0"/>
              <a:t>НАШИ СЕМЬИ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94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3507614" cy="21864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200897" cy="9779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</a:rPr>
              <a:t>Семья Чистяковых</a:t>
            </a:r>
            <a:r>
              <a:rPr lang="ru-RU" b="1" dirty="0" smtClean="0">
                <a:ln w="22225">
                  <a:solidFill>
                    <a:srgbClr val="C00000"/>
                  </a:solidFill>
                  <a:prstDash val="solid"/>
                </a:ln>
              </a:rPr>
              <a:t/>
            </a:r>
            <a:br>
              <a:rPr lang="ru-RU" b="1" dirty="0" smtClean="0">
                <a:ln w="22225">
                  <a:solidFill>
                    <a:srgbClr val="C00000"/>
                  </a:solidFill>
                  <a:prstDash val="solid"/>
                </a:ln>
              </a:rPr>
            </a:br>
            <a: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</a:rPr>
              <a:t>(Александр, Мария, Ванечка)</a:t>
            </a:r>
            <a:r>
              <a:rPr lang="ru-RU" sz="2325" dirty="0">
                <a:ln w="3175" cmpd="sng">
                  <a:solidFill>
                    <a:srgbClr val="C00000"/>
                  </a:solidFill>
                </a:ln>
              </a:rPr>
              <a:t/>
            </a:r>
            <a:br>
              <a:rPr lang="ru-RU" sz="2325" dirty="0">
                <a:ln w="3175" cmpd="sng">
                  <a:solidFill>
                    <a:srgbClr val="C00000"/>
                  </a:solidFill>
                </a:ln>
              </a:rPr>
            </a:br>
            <a:endParaRPr lang="ru-RU" sz="2325" dirty="0">
              <a:ln w="3175" cmpd="sng">
                <a:solidFill>
                  <a:srgbClr val="C00000"/>
                </a:solidFill>
              </a:ln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692" y="1454572"/>
            <a:ext cx="2180972" cy="327273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9" t="7458" r="769" b="-1794"/>
          <a:stretch/>
        </p:blipFill>
        <p:spPr>
          <a:xfrm>
            <a:off x="2987824" y="2204864"/>
            <a:ext cx="3168352" cy="448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0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r="15350"/>
          <a:stretch/>
        </p:blipFill>
        <p:spPr>
          <a:xfrm>
            <a:off x="251520" y="1424203"/>
            <a:ext cx="2608355" cy="4009594"/>
          </a:xfrm>
          <a:prstGeom prst="rect">
            <a:avLst/>
          </a:prstGeom>
        </p:spPr>
      </p:pic>
      <p:pic>
        <p:nvPicPr>
          <p:cNvPr id="3076" name="Picture 4" descr="https://pp.userapi.com/OcrCBdFK_oHUYPYpxqeVngRm6BTXvYXEFYYplA/nz8O3SQUR6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4" t="21337" r="35427"/>
          <a:stretch/>
        </p:blipFill>
        <p:spPr bwMode="auto">
          <a:xfrm>
            <a:off x="6444208" y="980728"/>
            <a:ext cx="2349952" cy="374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37784" y="260648"/>
            <a:ext cx="6657278" cy="1038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50" b="1" dirty="0">
                <a:ln w="22225">
                  <a:solidFill>
                    <a:srgbClr val="C00000"/>
                  </a:solidFill>
                  <a:prstDash val="solid"/>
                </a:ln>
              </a:rPr>
              <a:t>Семья Сергеевых</a:t>
            </a:r>
          </a:p>
          <a:p>
            <a:pPr algn="ctr"/>
            <a:r>
              <a:rPr lang="ru-RU" sz="2100" b="1" dirty="0">
                <a:ln w="22225">
                  <a:solidFill>
                    <a:srgbClr val="C00000"/>
                  </a:solidFill>
                  <a:prstDash val="solid"/>
                </a:ln>
              </a:rPr>
              <a:t>(Тимур, Александра, Арина, Артем)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0" t="24390" r="16106" b="33334"/>
          <a:stretch/>
        </p:blipFill>
        <p:spPr>
          <a:xfrm>
            <a:off x="3087984" y="3501483"/>
            <a:ext cx="3243435" cy="282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05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444" y="404664"/>
            <a:ext cx="8788556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Семья Яковлевых</a:t>
            </a:r>
            <a:b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(Иван, Яна, Полина, Кира)</a:t>
            </a:r>
            <a:b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endParaRPr lang="ru-RU" sz="2325" b="1" dirty="0">
              <a:ln w="22225">
                <a:solidFill>
                  <a:srgbClr val="C00000"/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126204"/>
            <a:ext cx="2505716" cy="33409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700" y="1431216"/>
            <a:ext cx="3159037" cy="42120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5" t="3584" r="7884" b="12670"/>
          <a:stretch/>
        </p:blipFill>
        <p:spPr>
          <a:xfrm>
            <a:off x="179512" y="2852936"/>
            <a:ext cx="2436026" cy="388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25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712" y="332656"/>
            <a:ext cx="8052575" cy="8803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Семья </a:t>
            </a:r>
            <a:r>
              <a:rPr lang="ru-RU" sz="4500" b="1" dirty="0" err="1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Шевляковых</a:t>
            </a:r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/>
            </a:r>
            <a:b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(Денис, Наталья, Мирон)</a:t>
            </a:r>
            <a:b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endParaRPr lang="ru-RU" sz="2325" b="1" dirty="0">
              <a:ln w="22225">
                <a:solidFill>
                  <a:srgbClr val="C00000"/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58" b="8485"/>
          <a:stretch/>
        </p:blipFill>
        <p:spPr>
          <a:xfrm>
            <a:off x="179512" y="2636912"/>
            <a:ext cx="2517383" cy="38722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1" t="25356"/>
          <a:stretch/>
        </p:blipFill>
        <p:spPr>
          <a:xfrm>
            <a:off x="2929945" y="1102388"/>
            <a:ext cx="3730287" cy="40504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992357"/>
            <a:ext cx="2232719" cy="316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69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Семья Малик</a:t>
            </a:r>
            <a:b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(Владислав, Алина, Егор)</a:t>
            </a:r>
            <a:b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endParaRPr lang="ru-RU" sz="2325" b="1" dirty="0">
              <a:ln w="22225">
                <a:solidFill>
                  <a:srgbClr val="C00000"/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6" t="21671" r="12598" b="1075"/>
          <a:stretch/>
        </p:blipFill>
        <p:spPr>
          <a:xfrm>
            <a:off x="6300192" y="2420888"/>
            <a:ext cx="2554549" cy="3847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3" r="13646"/>
          <a:stretch/>
        </p:blipFill>
        <p:spPr>
          <a:xfrm>
            <a:off x="2431225" y="1424515"/>
            <a:ext cx="3827219" cy="3416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1" t="26666" r="47576" b="-1138"/>
          <a:stretch/>
        </p:blipFill>
        <p:spPr>
          <a:xfrm>
            <a:off x="179512" y="2708920"/>
            <a:ext cx="2157761" cy="38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082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924944"/>
            <a:ext cx="2643005" cy="3524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Семья </a:t>
            </a:r>
            <a:r>
              <a:rPr lang="ru-RU" sz="4500" b="1" dirty="0" err="1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Стефнюк</a:t>
            </a:r>
            <a:r>
              <a:rPr lang="ru-RU" sz="4500" b="1" dirty="0">
                <a:ln w="22225">
                  <a:solidFill>
                    <a:schemeClr val="accent2"/>
                  </a:solidFill>
                  <a:prstDash val="solid"/>
                </a:ln>
              </a:rPr>
              <a:t/>
            </a:r>
            <a:br>
              <a:rPr lang="ru-RU" sz="4500" b="1" dirty="0">
                <a:ln w="22225">
                  <a:solidFill>
                    <a:schemeClr val="accent2"/>
                  </a:solidFill>
                  <a:prstDash val="solid"/>
                </a:ln>
              </a:rPr>
            </a:br>
            <a: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(Андрей, Виктория, Диана)</a:t>
            </a:r>
            <a:b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endParaRPr lang="ru-RU" sz="2325" b="1" dirty="0">
              <a:ln w="22225">
                <a:solidFill>
                  <a:srgbClr val="C00000"/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14819"/>
            <a:ext cx="3096344" cy="4128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" t="12732"/>
          <a:stretch/>
        </p:blipFill>
        <p:spPr>
          <a:xfrm>
            <a:off x="251520" y="3501008"/>
            <a:ext cx="2546235" cy="312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53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6" r="14136"/>
          <a:stretch/>
        </p:blipFill>
        <p:spPr>
          <a:xfrm>
            <a:off x="179512" y="3140462"/>
            <a:ext cx="2674416" cy="34707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7" t="28936" r="26665" b="9293"/>
          <a:stretch/>
        </p:blipFill>
        <p:spPr>
          <a:xfrm>
            <a:off x="2956728" y="1318772"/>
            <a:ext cx="2821346" cy="42204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277" y="260648"/>
            <a:ext cx="4424247" cy="9109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Семья Гаркуша</a:t>
            </a:r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</a:rPr>
              <a:t/>
            </a:r>
            <a:b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</a:rPr>
            </a:br>
            <a: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(Виктор, Дарья, Александра)</a:t>
            </a:r>
            <a:b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endParaRPr lang="ru-RU" sz="2325" b="1" dirty="0">
              <a:ln w="22225">
                <a:solidFill>
                  <a:srgbClr val="C00000"/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1"/>
          <a:stretch/>
        </p:blipFill>
        <p:spPr>
          <a:xfrm>
            <a:off x="6012160" y="3429000"/>
            <a:ext cx="2819372" cy="240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223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Семья Ивкиных - </a:t>
            </a:r>
            <a:r>
              <a:rPr lang="ru-RU" sz="4500" b="1" dirty="0" err="1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Близнюк</a:t>
            </a:r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</a:rPr>
              <a:t/>
            </a:r>
            <a:b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</a:rPr>
            </a:br>
            <a: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(Сергей, Александра, Виталий, Роман)</a:t>
            </a:r>
            <a:b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endParaRPr lang="ru-RU" sz="2325" b="1" dirty="0">
              <a:ln w="22225">
                <a:solidFill>
                  <a:srgbClr val="C00000"/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10323"/>
            <a:ext cx="3672408" cy="27225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7" r="10566"/>
          <a:stretch/>
        </p:blipFill>
        <p:spPr>
          <a:xfrm>
            <a:off x="6164829" y="3861048"/>
            <a:ext cx="2704901" cy="26406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10" r="5767"/>
          <a:stretch/>
        </p:blipFill>
        <p:spPr>
          <a:xfrm>
            <a:off x="58246" y="2780928"/>
            <a:ext cx="2640164" cy="349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6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1"/>
          <a:stretch/>
        </p:blipFill>
        <p:spPr>
          <a:xfrm>
            <a:off x="2123728" y="1268760"/>
            <a:ext cx="4438323" cy="31705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489693"/>
            <a:ext cx="2242868" cy="29904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Семья</a:t>
            </a:r>
            <a:r>
              <a:rPr lang="ru-RU" sz="4500" b="1" dirty="0">
                <a:ln w="22225">
                  <a:solidFill>
                    <a:schemeClr val="accent2"/>
                  </a:solidFill>
                  <a:prstDash val="solid"/>
                </a:ln>
              </a:rPr>
              <a:t> </a:t>
            </a:r>
            <a: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Арсеньевых</a:t>
            </a:r>
            <a:br>
              <a:rPr lang="ru-RU" sz="4500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  <a:t>(Григорий, Александра, София, Максим)</a:t>
            </a:r>
            <a:br>
              <a:rPr lang="ru-RU" sz="2325" b="1" dirty="0">
                <a:ln w="22225">
                  <a:solidFill>
                    <a:srgbClr val="C00000"/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endParaRPr lang="ru-RU" sz="2325" b="1" dirty="0">
              <a:ln w="22225">
                <a:solidFill>
                  <a:srgbClr val="C00000"/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02167"/>
            <a:ext cx="2526787" cy="336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4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1" b="25850"/>
          <a:stretch/>
        </p:blipFill>
        <p:spPr>
          <a:xfrm>
            <a:off x="107504" y="144783"/>
            <a:ext cx="3692131" cy="2636145"/>
          </a:xfrm>
          <a:prstGeom prst="rect">
            <a:avLst/>
          </a:prstGeom>
        </p:spPr>
      </p:pic>
      <p:pic>
        <p:nvPicPr>
          <p:cNvPr id="1028" name="Picture 4" descr="C:\Documents and Settings\zarinaev\Мои документы\Учебные года\13-14\Фото 13-14\День Авачи\IMG_4419.jpg"/>
          <p:cNvPicPr>
            <a:picLocks noChangeAspect="1" noChangeArrowheads="1"/>
          </p:cNvPicPr>
          <p:nvPr/>
        </p:nvPicPr>
        <p:blipFill>
          <a:blip r:embed="rId3" cstate="print"/>
          <a:srcRect l="10042" t="7532" r="19662"/>
          <a:stretch>
            <a:fillRect/>
          </a:stretch>
        </p:blipFill>
        <p:spPr bwMode="auto">
          <a:xfrm>
            <a:off x="7215206" y="142852"/>
            <a:ext cx="1772751" cy="31092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00298" y="1071546"/>
            <a:ext cx="62151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ru-RU" sz="6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Авачи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zarinaev\Мои документы\Учебные года\13-14\Фото 13-14\День Авачи\IMG_4401.jpg"/>
          <p:cNvPicPr>
            <a:picLocks noChangeAspect="1" noChangeArrowheads="1"/>
          </p:cNvPicPr>
          <p:nvPr/>
        </p:nvPicPr>
        <p:blipFill>
          <a:blip r:embed="rId4" cstate="print"/>
          <a:srcRect l="7223" t="10113" b="10913"/>
          <a:stretch>
            <a:fillRect/>
          </a:stretch>
        </p:blipFill>
        <p:spPr bwMode="auto">
          <a:xfrm>
            <a:off x="4964201" y="4005064"/>
            <a:ext cx="4059565" cy="2591718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" t="17512" b="5741"/>
          <a:stretch/>
        </p:blipFill>
        <p:spPr>
          <a:xfrm>
            <a:off x="225986" y="3047654"/>
            <a:ext cx="4548623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259" y="1325602"/>
            <a:ext cx="2068551" cy="310282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79636" y="1245393"/>
            <a:ext cx="7361199" cy="1527078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400" b="1" dirty="0">
                <a:ln w="22225">
                  <a:solidFill>
                    <a:srgbClr val="990000"/>
                  </a:solidFill>
                  <a:prstDash val="solid"/>
                </a:ln>
              </a:rPr>
              <a:t>Молодые семьи:</a:t>
            </a:r>
          </a:p>
          <a:p>
            <a:pPr algn="ctr"/>
            <a:r>
              <a:rPr lang="ru-RU" sz="8400" b="1" dirty="0">
                <a:ln w="22225">
                  <a:solidFill>
                    <a:srgbClr val="990000"/>
                  </a:solidFill>
                  <a:prstDash val="solid"/>
                </a:ln>
              </a:rPr>
              <a:t>Санниковы Виктория и Владимир</a:t>
            </a:r>
          </a:p>
          <a:p>
            <a:pPr algn="ctr"/>
            <a:r>
              <a:rPr lang="ru-RU" sz="8400" b="1" dirty="0" err="1">
                <a:ln w="22225">
                  <a:solidFill>
                    <a:srgbClr val="990000"/>
                  </a:solidFill>
                  <a:prstDash val="solid"/>
                </a:ln>
              </a:rPr>
              <a:t>Папирнык</a:t>
            </a:r>
            <a:r>
              <a:rPr lang="ru-RU" sz="8400" b="1" dirty="0">
                <a:ln w="22225">
                  <a:solidFill>
                    <a:srgbClr val="990000"/>
                  </a:solidFill>
                  <a:prstDash val="solid"/>
                </a:ln>
              </a:rPr>
              <a:t> Анна и Павел</a:t>
            </a:r>
          </a:p>
          <a:p>
            <a:pPr algn="ctr"/>
            <a:r>
              <a:rPr lang="ru-RU" sz="8400" b="1" dirty="0">
                <a:ln w="22225">
                  <a:solidFill>
                    <a:srgbClr val="990000"/>
                  </a:solidFill>
                  <a:prstDash val="solid"/>
                </a:ln>
              </a:rPr>
              <a:t>Дусь Александр и Алина</a:t>
            </a:r>
          </a:p>
          <a:p>
            <a:pPr algn="ctr"/>
            <a:r>
              <a:rPr lang="ru-RU" sz="8400" b="1" dirty="0">
                <a:ln w="22225">
                  <a:solidFill>
                    <a:srgbClr val="990000"/>
                  </a:solidFill>
                  <a:prstDash val="solid"/>
                </a:ln>
              </a:rPr>
              <a:t>Дусь Евгений и Валентина</a:t>
            </a:r>
            <a:r>
              <a:rPr lang="ru-RU" sz="8400" b="1" dirty="0">
                <a:ln w="22225">
                  <a:solidFill>
                    <a:schemeClr val="accent2"/>
                  </a:solidFill>
                  <a:prstDash val="solid"/>
                </a:ln>
              </a:rPr>
              <a:t/>
            </a:r>
            <a:br>
              <a:rPr lang="ru-RU" sz="8400" b="1" dirty="0">
                <a:ln w="22225">
                  <a:solidFill>
                    <a:schemeClr val="accent2"/>
                  </a:solidFill>
                  <a:prstDash val="solid"/>
                </a:ln>
              </a:rPr>
            </a:br>
            <a:endParaRPr lang="ru-RU" sz="8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8" t="26749" r="18251" b="8796"/>
          <a:stretch/>
        </p:blipFill>
        <p:spPr>
          <a:xfrm>
            <a:off x="344157" y="334247"/>
            <a:ext cx="1813097" cy="3102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7724" r="16447"/>
          <a:stretch/>
        </p:blipFill>
        <p:spPr>
          <a:xfrm>
            <a:off x="2200822" y="3437074"/>
            <a:ext cx="2018270" cy="29811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235" y="3501008"/>
            <a:ext cx="1987705" cy="298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5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символы, форма, атрибуты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72816"/>
            <a:ext cx="5796644" cy="447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2719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7248"/>
            <a:ext cx="2188464" cy="30937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91" y="534680"/>
            <a:ext cx="3063240" cy="325526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37"/>
          <a:stretch/>
        </p:blipFill>
        <p:spPr>
          <a:xfrm>
            <a:off x="6295232" y="3182753"/>
            <a:ext cx="2697480" cy="35182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60" y="3140968"/>
            <a:ext cx="2499360" cy="35600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221" y="1081078"/>
            <a:ext cx="2889634" cy="416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766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zarinaev\Мои документы\Учебные года\13-14\Фото 13-14\Детский дом №4 апрель 2014\р 118.jpg"/>
          <p:cNvPicPr>
            <a:picLocks noChangeAspect="1" noChangeArrowheads="1"/>
          </p:cNvPicPr>
          <p:nvPr/>
        </p:nvPicPr>
        <p:blipFill>
          <a:blip r:embed="rId2" cstate="print"/>
          <a:srcRect l="16299" t="18846" r="18504" b="4752"/>
          <a:stretch>
            <a:fillRect/>
          </a:stretch>
        </p:blipFill>
        <p:spPr bwMode="auto">
          <a:xfrm>
            <a:off x="6929454" y="571480"/>
            <a:ext cx="1920251" cy="3000372"/>
          </a:xfrm>
          <a:prstGeom prst="rect">
            <a:avLst/>
          </a:prstGeom>
          <a:noFill/>
        </p:spPr>
      </p:pic>
      <p:pic>
        <p:nvPicPr>
          <p:cNvPr id="2" name="Picture 2" descr="F:\ДОРОГА\P1070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955" y="188640"/>
            <a:ext cx="3535011" cy="47148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14678" y="0"/>
            <a:ext cx="4500594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Спешите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Делать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Добро!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5" name="Picture 3" descr="F:\ДОРОГА\P10702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8993" y="3786190"/>
            <a:ext cx="3870277" cy="2714257"/>
          </a:xfrm>
          <a:prstGeom prst="rect">
            <a:avLst/>
          </a:prstGeom>
          <a:noFill/>
        </p:spPr>
      </p:pic>
      <p:pic>
        <p:nvPicPr>
          <p:cNvPr id="3076" name="Picture 4" descr="F:\ДОРОГА\P1070313.JPG"/>
          <p:cNvPicPr>
            <a:picLocks noChangeAspect="1" noChangeArrowheads="1"/>
          </p:cNvPicPr>
          <p:nvPr/>
        </p:nvPicPr>
        <p:blipFill>
          <a:blip r:embed="rId5" cstate="print"/>
          <a:srcRect l="3701" r="16733"/>
          <a:stretch>
            <a:fillRect/>
          </a:stretch>
        </p:blipFill>
        <p:spPr bwMode="auto">
          <a:xfrm>
            <a:off x="5857884" y="3786190"/>
            <a:ext cx="3071834" cy="2895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214290"/>
            <a:ext cx="7673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Праздник в каждый дом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zarinaev\Мои документы\Учебные года\13-14\Фото 13-14\Дети - детям\р 033.jpg"/>
          <p:cNvPicPr>
            <a:picLocks noChangeAspect="1" noChangeArrowheads="1"/>
          </p:cNvPicPr>
          <p:nvPr/>
        </p:nvPicPr>
        <p:blipFill rotWithShape="1">
          <a:blip r:embed="rId2" cstate="print"/>
          <a:srcRect l="8556" t="6844" r="21885"/>
          <a:stretch/>
        </p:blipFill>
        <p:spPr bwMode="auto">
          <a:xfrm>
            <a:off x="6135376" y="1324972"/>
            <a:ext cx="2406110" cy="2416742"/>
          </a:xfrm>
          <a:prstGeom prst="rect">
            <a:avLst/>
          </a:prstGeom>
          <a:noFill/>
        </p:spPr>
      </p:pic>
      <p:pic>
        <p:nvPicPr>
          <p:cNvPr id="1028" name="Picture 4" descr="C:\Documents and Settings\zarinaev\Мои документы\Учебные года\13-14\Фото 13-14\Дети - детям\р 043.jpg"/>
          <p:cNvPicPr>
            <a:picLocks noChangeAspect="1" noChangeArrowheads="1"/>
          </p:cNvPicPr>
          <p:nvPr/>
        </p:nvPicPr>
        <p:blipFill>
          <a:blip r:embed="rId3" cstate="print"/>
          <a:srcRect l="9713" t="8633" r="7731"/>
          <a:stretch>
            <a:fillRect/>
          </a:stretch>
        </p:blipFill>
        <p:spPr bwMode="auto">
          <a:xfrm>
            <a:off x="1547664" y="4405911"/>
            <a:ext cx="2782092" cy="2309237"/>
          </a:xfrm>
          <a:prstGeom prst="rect">
            <a:avLst/>
          </a:prstGeom>
          <a:noFill/>
        </p:spPr>
      </p:pic>
      <p:pic>
        <p:nvPicPr>
          <p:cNvPr id="1029" name="Picture 5" descr="C:\Documents and Settings\zarinaev\Мои документы\Учебные года\13-14\Фото 13-14\Дети - детям\р 039.jpg"/>
          <p:cNvPicPr>
            <a:picLocks noChangeAspect="1" noChangeArrowheads="1"/>
          </p:cNvPicPr>
          <p:nvPr/>
        </p:nvPicPr>
        <p:blipFill>
          <a:blip r:embed="rId4" cstate="print"/>
          <a:srcRect l="20668" t="27558" r="13568"/>
          <a:stretch>
            <a:fillRect/>
          </a:stretch>
        </p:blipFill>
        <p:spPr bwMode="auto">
          <a:xfrm>
            <a:off x="5169195" y="3929066"/>
            <a:ext cx="3372291" cy="2786082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8657" r="25588" b="26375"/>
          <a:stretch/>
        </p:blipFill>
        <p:spPr>
          <a:xfrm>
            <a:off x="395536" y="1052736"/>
            <a:ext cx="4477588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615918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Акция «Зеленый друг»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zarinaev\Мои документы\Учебные года\13-14\Фото 13-14\1 ноября 2013\IMG_44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571612"/>
            <a:ext cx="3841635" cy="2881226"/>
          </a:xfrm>
          <a:prstGeom prst="rect">
            <a:avLst/>
          </a:prstGeom>
          <a:noFill/>
        </p:spPr>
      </p:pic>
      <p:pic>
        <p:nvPicPr>
          <p:cNvPr id="2055" name="Picture 7" descr="C:\Documents and Settings\zarinaev\Мои документы\Учебные года\13-14\Фото 13-14\1 ноября 2013\IMG_4445.jpg"/>
          <p:cNvPicPr>
            <a:picLocks noChangeAspect="1" noChangeArrowheads="1"/>
          </p:cNvPicPr>
          <p:nvPr/>
        </p:nvPicPr>
        <p:blipFill>
          <a:blip r:embed="rId3" cstate="print"/>
          <a:srcRect l="23514" t="51081" r="48107" b="4526"/>
          <a:stretch>
            <a:fillRect/>
          </a:stretch>
        </p:blipFill>
        <p:spPr bwMode="auto">
          <a:xfrm>
            <a:off x="7000892" y="428604"/>
            <a:ext cx="1506070" cy="3141231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16925" r="16926" b="9838"/>
          <a:stretch/>
        </p:blipFill>
        <p:spPr>
          <a:xfrm>
            <a:off x="0" y="3325938"/>
            <a:ext cx="4314927" cy="3040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t="18107"/>
          <a:stretch/>
        </p:blipFill>
        <p:spPr>
          <a:xfrm>
            <a:off x="4521469" y="3933056"/>
            <a:ext cx="4498183" cy="27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arinaev\Мои документы\Учебные года\13-14\Фото 13-14\Воскресник\Воскресник 001.jpg"/>
          <p:cNvPicPr>
            <a:picLocks noChangeAspect="1" noChangeArrowheads="1"/>
          </p:cNvPicPr>
          <p:nvPr/>
        </p:nvPicPr>
        <p:blipFill>
          <a:blip r:embed="rId2" cstate="print"/>
          <a:srcRect l="11357" r="4887" b="12931"/>
          <a:stretch>
            <a:fillRect/>
          </a:stretch>
        </p:blipFill>
        <p:spPr bwMode="auto">
          <a:xfrm>
            <a:off x="6156176" y="357770"/>
            <a:ext cx="2714644" cy="2116502"/>
          </a:xfrm>
          <a:prstGeom prst="rect">
            <a:avLst/>
          </a:prstGeom>
          <a:noFill/>
        </p:spPr>
      </p:pic>
      <p:pic>
        <p:nvPicPr>
          <p:cNvPr id="1028" name="Picture 4" descr="C:\Documents and Settings\zarinaev\Мои документы\Учебные года\13-14\Фото 13-14\Воскресник\Воскресник 007.jpg"/>
          <p:cNvPicPr>
            <a:picLocks noChangeAspect="1" noChangeArrowheads="1"/>
          </p:cNvPicPr>
          <p:nvPr/>
        </p:nvPicPr>
        <p:blipFill>
          <a:blip r:embed="rId3" cstate="print"/>
          <a:srcRect l="27349" t="26520" r="17954" b="12153"/>
          <a:stretch>
            <a:fillRect/>
          </a:stretch>
        </p:blipFill>
        <p:spPr bwMode="auto">
          <a:xfrm>
            <a:off x="273183" y="517388"/>
            <a:ext cx="3143272" cy="264320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22832" r="9837" b="18107"/>
          <a:stretch/>
        </p:blipFill>
        <p:spPr>
          <a:xfrm>
            <a:off x="2461058" y="2203220"/>
            <a:ext cx="4487206" cy="2116607"/>
          </a:xfrm>
          <a:prstGeom prst="rect">
            <a:avLst/>
          </a:prstGeom>
        </p:spPr>
      </p:pic>
      <p:pic>
        <p:nvPicPr>
          <p:cNvPr id="1029" name="Picture 5" descr="C:\Documents and Settings\zarinaev\Мои документы\Учебные года\13-14\Фото 13-14\Воскресник\Воскресник 037.jpg"/>
          <p:cNvPicPr>
            <a:picLocks noChangeAspect="1" noChangeArrowheads="1"/>
          </p:cNvPicPr>
          <p:nvPr/>
        </p:nvPicPr>
        <p:blipFill>
          <a:blip r:embed="rId5" cstate="print"/>
          <a:srcRect l="6020" t="13546" r="2171"/>
          <a:stretch>
            <a:fillRect/>
          </a:stretch>
        </p:blipFill>
        <p:spPr bwMode="auto">
          <a:xfrm>
            <a:off x="5013168" y="4000504"/>
            <a:ext cx="3857652" cy="27245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19008" y="0"/>
            <a:ext cx="430598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Акция «Руки помощи»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zarinaev\Мои документы\Учебные года\13-14\Фото 13-14\Воскресник\Воскресник 009.jpg"/>
          <p:cNvPicPr>
            <a:picLocks noChangeAspect="1" noChangeArrowheads="1"/>
          </p:cNvPicPr>
          <p:nvPr/>
        </p:nvPicPr>
        <p:blipFill rotWithShape="1">
          <a:blip r:embed="rId6" cstate="print"/>
          <a:srcRect l="31044" t="31603" r="30383" b="17660"/>
          <a:stretch/>
        </p:blipFill>
        <p:spPr bwMode="auto">
          <a:xfrm>
            <a:off x="395536" y="3871267"/>
            <a:ext cx="2880320" cy="2841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Documents and Settings\zarinaev\Мои документы\Учебные года\13-14\Фото 13-14\Воскресник\Воскресник 035.jpg"/>
          <p:cNvPicPr>
            <a:picLocks noChangeAspect="1" noChangeArrowheads="1"/>
          </p:cNvPicPr>
          <p:nvPr/>
        </p:nvPicPr>
        <p:blipFill>
          <a:blip r:embed="rId2" cstate="print"/>
          <a:srcRect r="5683"/>
          <a:stretch>
            <a:fillRect/>
          </a:stretch>
        </p:blipFill>
        <p:spPr bwMode="auto">
          <a:xfrm>
            <a:off x="179512" y="625818"/>
            <a:ext cx="2387182" cy="337468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0"/>
            <a:ext cx="77153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истокам духовности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4" name="Picture 4" descr="C:\Documents and Settings\zarinaev\Мои документы\Учебные года\13-14\Фото 13-14\Воскресник\Воскресник 023.jpg"/>
          <p:cNvPicPr>
            <a:picLocks noChangeAspect="1" noChangeArrowheads="1"/>
          </p:cNvPicPr>
          <p:nvPr/>
        </p:nvPicPr>
        <p:blipFill>
          <a:blip r:embed="rId3" cstate="print"/>
          <a:srcRect t="15278" r="17490" b="8851"/>
          <a:stretch>
            <a:fillRect/>
          </a:stretch>
        </p:blipFill>
        <p:spPr bwMode="auto">
          <a:xfrm>
            <a:off x="3491880" y="3872764"/>
            <a:ext cx="4119769" cy="2841220"/>
          </a:xfrm>
          <a:prstGeom prst="rect">
            <a:avLst/>
          </a:prstGeom>
          <a:noFill/>
        </p:spPr>
      </p:pic>
      <p:pic>
        <p:nvPicPr>
          <p:cNvPr id="5126" name="Picture 6" descr="C:\Documents and Settings\zarinaev\Мои документы\Учебные года\13-14\Фото 13-14\Воскресник\Воскресник 054.jpg"/>
          <p:cNvPicPr>
            <a:picLocks noChangeAspect="1" noChangeArrowheads="1"/>
          </p:cNvPicPr>
          <p:nvPr/>
        </p:nvPicPr>
        <p:blipFill>
          <a:blip r:embed="rId4" cstate="print"/>
          <a:srcRect l="22241" t="6425"/>
          <a:stretch>
            <a:fillRect/>
          </a:stretch>
        </p:blipFill>
        <p:spPr bwMode="auto">
          <a:xfrm>
            <a:off x="179512" y="4149080"/>
            <a:ext cx="2841848" cy="2564904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9" t="21650" r="5900" b="9838"/>
          <a:stretch/>
        </p:blipFill>
        <p:spPr>
          <a:xfrm>
            <a:off x="2843808" y="764704"/>
            <a:ext cx="5688632" cy="2869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ОРОГА\ЗЕБРА 060.jpg"/>
          <p:cNvPicPr>
            <a:picLocks noChangeAspect="1" noChangeArrowheads="1"/>
          </p:cNvPicPr>
          <p:nvPr/>
        </p:nvPicPr>
        <p:blipFill rotWithShape="1">
          <a:blip r:embed="rId2" cstate="print"/>
          <a:srcRect l="10972" t="3942" r="-5613" b="-3942"/>
          <a:stretch/>
        </p:blipFill>
        <p:spPr bwMode="auto">
          <a:xfrm>
            <a:off x="79112" y="747915"/>
            <a:ext cx="3105593" cy="2461088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t="21778" r="5408"/>
          <a:stretch/>
        </p:blipFill>
        <p:spPr>
          <a:xfrm>
            <a:off x="4818154" y="757394"/>
            <a:ext cx="4248473" cy="248757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1538" y="142852"/>
            <a:ext cx="72152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Зебра!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 descr="F:\ДОРОГА\P1070212.JPG"/>
          <p:cNvPicPr>
            <a:picLocks noChangeAspect="1" noChangeArrowheads="1"/>
          </p:cNvPicPr>
          <p:nvPr/>
        </p:nvPicPr>
        <p:blipFill>
          <a:blip r:embed="rId4" cstate="print"/>
          <a:srcRect l="3568" t="9516" r="10784"/>
          <a:stretch>
            <a:fillRect/>
          </a:stretch>
        </p:blipFill>
        <p:spPr bwMode="auto">
          <a:xfrm>
            <a:off x="214282" y="4000504"/>
            <a:ext cx="3429024" cy="271695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21650" r="15350" b="14563"/>
          <a:stretch/>
        </p:blipFill>
        <p:spPr>
          <a:xfrm>
            <a:off x="2411760" y="2276872"/>
            <a:ext cx="4211007" cy="2344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r="20075"/>
          <a:stretch/>
        </p:blipFill>
        <p:spPr>
          <a:xfrm>
            <a:off x="6228184" y="3891155"/>
            <a:ext cx="2816596" cy="2838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Фото 1 мая\грамоты 2 017.jpg"/>
          <p:cNvPicPr>
            <a:picLocks noChangeAspect="1" noChangeArrowheads="1"/>
          </p:cNvPicPr>
          <p:nvPr/>
        </p:nvPicPr>
        <p:blipFill>
          <a:blip r:embed="rId2" cstate="print"/>
          <a:srcRect l="30731" t="20743" r="7808" b="13571"/>
          <a:stretch>
            <a:fillRect/>
          </a:stretch>
        </p:blipFill>
        <p:spPr bwMode="auto">
          <a:xfrm>
            <a:off x="357158" y="928670"/>
            <a:ext cx="2606860" cy="3714776"/>
          </a:xfrm>
          <a:prstGeom prst="rect">
            <a:avLst/>
          </a:prstGeom>
          <a:noFill/>
        </p:spPr>
      </p:pic>
      <p:pic>
        <p:nvPicPr>
          <p:cNvPr id="4100" name="Picture 4" descr="G:\Фото 1 мая\грамоты 2 011.jpg"/>
          <p:cNvPicPr>
            <a:picLocks noChangeAspect="1" noChangeArrowheads="1"/>
          </p:cNvPicPr>
          <p:nvPr/>
        </p:nvPicPr>
        <p:blipFill>
          <a:blip r:embed="rId3" cstate="print"/>
          <a:srcRect l="24789" t="12712" r="31354"/>
          <a:stretch>
            <a:fillRect/>
          </a:stretch>
        </p:blipFill>
        <p:spPr bwMode="auto">
          <a:xfrm>
            <a:off x="6643702" y="1000108"/>
            <a:ext cx="2105779" cy="31432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68938" y="428604"/>
            <a:ext cx="60061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Георгиевская лента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 descr="G:\Фото 1 мая\грамоты 2 007.jpg"/>
          <p:cNvPicPr>
            <a:picLocks noChangeAspect="1" noChangeArrowheads="1"/>
          </p:cNvPicPr>
          <p:nvPr/>
        </p:nvPicPr>
        <p:blipFill>
          <a:blip r:embed="rId4" cstate="print"/>
          <a:srcRect l="13752" t="5603" r="20541" b="6788"/>
          <a:stretch>
            <a:fillRect/>
          </a:stretch>
        </p:blipFill>
        <p:spPr bwMode="auto">
          <a:xfrm>
            <a:off x="2214546" y="3214686"/>
            <a:ext cx="3071834" cy="3071834"/>
          </a:xfrm>
          <a:prstGeom prst="rect">
            <a:avLst/>
          </a:prstGeom>
          <a:noFill/>
        </p:spPr>
      </p:pic>
      <p:pic>
        <p:nvPicPr>
          <p:cNvPr id="4101" name="Picture 5" descr="G:\Фото 1 мая\грамоты 2 014.jpg"/>
          <p:cNvPicPr>
            <a:picLocks noChangeAspect="1" noChangeArrowheads="1"/>
          </p:cNvPicPr>
          <p:nvPr/>
        </p:nvPicPr>
        <p:blipFill>
          <a:blip r:embed="rId5" cstate="print"/>
          <a:srcRect l="25263" t="18246" r="32631"/>
          <a:stretch>
            <a:fillRect/>
          </a:stretch>
        </p:blipFill>
        <p:spPr bwMode="auto">
          <a:xfrm>
            <a:off x="5715008" y="3500438"/>
            <a:ext cx="1850348" cy="2694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129</Words>
  <Application>Microsoft Office PowerPoint</Application>
  <PresentationFormat>Экран (4:3)</PresentationFormat>
  <Paragraphs>41</Paragraphs>
  <Slides>33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Arial</vt:lpstr>
      <vt:lpstr>Calibri</vt:lpstr>
      <vt:lpstr>Тема Office</vt:lpstr>
      <vt:lpstr>Презентация PowerPoint</vt:lpstr>
      <vt:lpstr>Наши традиционные акции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НАШИ ВЫПУСКНИКИ</vt:lpstr>
      <vt:lpstr>Презентация PowerPoint</vt:lpstr>
      <vt:lpstr>Презентация PowerPoint</vt:lpstr>
      <vt:lpstr>Эксперт - криминалист </vt:lpstr>
      <vt:lpstr>Презентация PowerPoint</vt:lpstr>
      <vt:lpstr>Презентация PowerPoint</vt:lpstr>
      <vt:lpstr>Наши защитники</vt:lpstr>
      <vt:lpstr>НАШИ СЕМЬИ</vt:lpstr>
      <vt:lpstr>Семья Чистяковых (Александр, Мария, Ванечка) </vt:lpstr>
      <vt:lpstr>Презентация PowerPoint</vt:lpstr>
      <vt:lpstr>Семья Яковлевых (Иван, Яна, Полина, Кира) </vt:lpstr>
      <vt:lpstr>Семья Шевляковых (Денис, Наталья, Мирон) </vt:lpstr>
      <vt:lpstr>Семья Малик (Владислав, Алина, Егор) </vt:lpstr>
      <vt:lpstr>Семья Стефнюк (Андрей, Виктория, Диана) </vt:lpstr>
      <vt:lpstr>Семья Гаркуша (Виктор, Дарья, Александра) </vt:lpstr>
      <vt:lpstr>Семья Ивкиных - Близнюк (Сергей, Александра, Виталий, Роман) </vt:lpstr>
      <vt:lpstr>Семья Арсеньевых (Григорий, Александра, София, Максим) </vt:lpstr>
      <vt:lpstr>Презентация PowerPoint</vt:lpstr>
      <vt:lpstr>Наши символы, форма, атрибуты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145</cp:revision>
  <dcterms:modified xsi:type="dcterms:W3CDTF">2026-01-21T23:36:05Z</dcterms:modified>
</cp:coreProperties>
</file>